
<file path=Configurations2/accelerator/current.xml>
</file>

<file path=META-INF/manifest.xml><?xml version="1.0" encoding="utf-8"?>
<manifest:manifest xmlns:manifest="urn:oasis:names:tc:opendocument:xmlns:manifest:1.0" manifest:version="1.2">
  <manifest:file-entry manifest:media-type="application/vnd.oasis.opendocument.text" manifest:version="1.2" manifest:full-path="/"/>
  <manifest:file-entry manifest:media-type="" manifest:full-path="Configurations2/accelerator/current.xml"/>
  <manifest:file-entry manifest:media-type="application/vnd.sun.xml.ui.configuration" manifest:full-path="Configurations2/"/>
  <manifest:file-entry manifest:media-type="image/png" manifest:full-path="Thumbnails/thumbnail.png"/>
  <manifest:file-entry manifest:media-type="text/xml" manifest:full-path="content.xml"/>
  <manifest:file-entry manifest:media-type="application/binary" manifest:full-path="layout-cache"/>
  <manifest:file-entry manifest:media-type="text/xml" manifest:full-path="settings.xml"/>
  <manifest:file-entry manifest:media-type="text/xml" manifest:full-path="styles.xml"/>
  <manifest:file-entry manifest:media-type="application/rdf+xml" manifest:full-path="manifest.rdf"/>
  <manifest:file-entry manifest:media-type="text/xml" manifest:full-path="meta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rpt="http://openoffice.org/2005/report" xmlns:of="urn:oasis:names:tc:opendocument:xmlns:of:1.2" xmlns:xhtml="http://www.w3.org/1999/xhtml" xmlns:grddl="http://www.w3.org/2003/g/data-view#" xmlns:tableooo="http://openoffice.org/2009/table" xmlns:textooo="http://openoffice.org/2013/office" xmlns:field="urn:openoffice:names:experimental:ooo-ms-interop:xmlns:field:1.0" xmlns:loext="urn:org:documentfoundation:names:experimental:office:xmlns:loext:1.0">
  <office:scripts/>
  <office:font-face-decls>
    <style:font-face style:name="Monotype Sorts" svg:font-family="'Monotype Sorts', ZapfDingbats" style:font-pitch="variable" style:font-charset="x-symbol"/>
    <style:font-face style:name="Mangal1" svg:font-family="Mangal"/>
    <style:font-face style:name="OpenSymbol" svg:font-family="OpenSymbol, 'Arial Unicode MS'"/>
    <style:font-face style:name="arial" svg:font-family="arial, helvetica, sans-serif"/>
    <style:font-face style:name="Verdana" svg:font-family="Verdana" style:font-family-generic="swiss"/>
    <style:font-face style:name="Garamond" svg:font-family="Garamond" style:font-family-generic="roman" style:font-pitch="variable"/>
    <style:font-face style:name="Liberation Serif" svg:font-family="'Liberation Serif'" style:font-family-generic="roman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Liberation Sans" svg:font-family="'Liberation Sans'" style:font-family-generic="swiss" style:font-pitch="variable"/>
    <style:font-face style:name="Mangal" svg:font-family="Mangal" style:font-family-generic="system" style:font-pitch="variable"/>
    <style:font-face style:name="Microsoft YaHei" svg:font-family="'Microsoft YaHei'" style:font-family-generic="system" style:font-pitch="variable"/>
    <style:font-face style:name="NSimSun" svg:font-family="NSimSun" style:font-family-generic="system" style:font-pitch="variable"/>
  </office:font-face-decls>
  <office:automatic-styles>
    <style:style style:name="P1" style:family="paragraph" style:parent-style-name="Corpo_20_del_20_testo_20_3">
      <style:paragraph-properties fo:line-height="100%"/>
      <style:text-properties fo:color="#000000" style:font-name="Times New Roman" style:font-name-complex="Times New Roman"/>
    </style:style>
    <style:style style:name="P2" style:family="paragraph" style:parent-style-name="Standard">
      <style:text-properties fo:color="#000000" style:font-name="Garamond" fo:font-size="18pt" fo:font-style="normal" fo:font-weight="bold" style:font-size-asian="18pt" style:font-style-asian="normal" style:font-weight-asian="bold" style:font-name-complex="Garamond"/>
    </style:style>
    <style:style style:name="P3" style:family="paragraph" style:parent-style-name="Standard">
      <style:paragraph-properties fo:text-align="end" style:justify-single-word="false"/>
      <style:text-properties fo:color="#000000" style:font-name="Garamond" fo:font-size="12pt" style:text-underline-style="none" fo:font-weight="bold" style:font-size-asian="12pt" style:font-weight-asian="bold" style:font-name-complex="Garamond"/>
    </style:style>
    <style:style style:name="P4" style:family="paragraph" style:parent-style-name="Standard">
      <style:paragraph-properties fo:line-height="150%" fo:text-align="justify" style:justify-single-word="false"/>
      <style:text-properties fo:color="#000000" style:font-name="Garamond" fo:font-size="12pt" style:text-underline-style="none" fo:font-weight="bold" style:font-size-asian="12pt" style:font-weight-asian="bold" style:font-name-complex="Garamond"/>
    </style:style>
    <style:style style:name="P5" style:family="paragraph" style:parent-style-name="Standard">
      <style:paragraph-properties fo:text-align="justify" style:justify-single-word="false"/>
      <style:text-properties fo:color="#000000" style:font-name="Times New Roman" style:text-underline-style="none" fo:font-weight="bold" style:font-weight-asian="bold" style:font-name-complex="Times New Roman"/>
    </style:style>
    <style:style style:name="P6" style:family="paragraph" style:parent-style-name="Standard">
      <style:paragraph-properties fo:text-align="justify" style:justify-single-word="false"/>
      <style:text-properties fo:color="#000000" style:font-name="Times New Roman" style:text-underline-style="none" style:font-name-complex="Times New Roman"/>
    </style:style>
    <style:style style:name="P7" style:family="paragraph" style:parent-style-name="Standard">
      <style:paragraph-properties fo:text-align="justify" style:justify-single-word="false"/>
    </style:style>
    <style:style style:name="P8" style:family="paragraph" style:parent-style-name="Standard">
      <style:paragraph-properties fo:text-align="justify" style:justify-single-word="false"/>
      <style:text-properties fo:color="#808080" style:font-name="Times New Roman" style:text-underline-style="none" fo:font-weight="bold" style:font-weight-asian="bold" style:font-name-complex="Times New Roman"/>
    </style:style>
    <style:style style:name="P9" style:family="paragraph" style:parent-style-name="Text_20_body">
      <style:text-properties fo:color="#000000" style:font-name="Times New Roman" fo:font-size="11pt" fo:font-weight="normal" style:font-size-asian="11pt" style:font-weight-asian="normal" style:font-name-complex="Times New Roman"/>
    </style:style>
    <style:style style:name="P10" style:family="paragraph" style:parent-style-name="Text_20_body">
      <style:text-properties fo:color="#000000" fo:font-weight="normal" style:font-weight-asian="normal"/>
    </style:style>
    <style:style style:name="P11" style:family="paragraph" style:parent-style-name="Text_20_body">
      <style:paragraph-properties fo:margin-left="0cm" fo:margin-right="0cm" fo:margin-top="0cm" fo:margin-bottom="0cm" fo:text-indent="0cm" style:auto-text-indent="false"/>
      <style:text-properties fo:color="#000000" style:font-name="Times New Roman" fo:font-size="12pt" fo:font-weight="bold" style:font-size-asian="12pt" style:font-size-complex="12pt"/>
    </style:style>
    <style:style style:name="P12" style:family="paragraph" style:parent-style-name="Text_20_body">
      <style:paragraph-properties fo:margin-left="0cm" fo:margin-right="0cm" fo:margin-top="0cm" fo:margin-bottom="0cm" fo:text-align="justify" style:justify-single-word="false" fo:text-indent="0cm" style:auto-text-indent="false"/>
      <style:text-properties fo:color="#000000" style:font-name="Times New Roman" fo:font-size="12pt" fo:font-weight="bold" style:font-size-asian="12pt" style:font-size-complex="12pt"/>
    </style:style>
    <style:style style:name="P13" style:family="paragraph" style:parent-style-name="Text_20_body">
      <style:paragraph-properties fo:margin-left="0cm" fo:margin-right="0cm" fo:margin-top="0cm" fo:margin-bottom="0cm" fo:text-align="justify" style:justify-single-word="false" fo:text-indent="0cm" style:auto-text-indent="false"/>
      <style:text-properties fo:color="#000000" style:font-name="Times New Roman" fo:font-size="12pt" fo:font-weight="normal" style:font-size-asian="12pt" style:font-weight-asian="normal" style:font-size-complex="12pt" style:font-weight-complex="normal"/>
    </style:style>
    <style:style style:name="P14" style:family="paragraph" style:parent-style-name="Text_20_body">
      <style:paragraph-properties fo:margin-left="0cm" fo:margin-right="0cm" fo:margin-top="0cm" fo:margin-bottom="0cm" fo:text-align="justify" style:justify-single-word="false" fo:text-indent="0cm" style:auto-text-indent="false"/>
      <style:text-properties fo:color="#000000" style:font-name="arial" fo:font-size="12pt" fo:font-weight="bold" style:font-weight-asian="normal"/>
    </style:style>
    <style:style style:name="P15" style:family="paragraph" style:parent-style-name="Text_20_body">
      <style:paragraph-properties fo:margin-left="0cm" fo:margin-right="0cm" fo:margin-top="0cm" fo:margin-bottom="0cm" fo:text-align="justify" style:justify-single-word="false" fo:text-indent="0cm" style:auto-text-indent="false"/>
    </style:style>
    <style:style style:name="P16" style:family="paragraph" style:parent-style-name="Standard">
      <style:paragraph-properties fo:text-align="justify" style:justify-single-word="false"/>
      <style:text-properties fo:color="#808080" style:font-name="Times New Roman" fo:font-size="11pt" style:text-underline-style="none" style:font-size-asian="11pt" style:font-name-complex="Times New Roman"/>
    </style:style>
    <style:style style:name="P17" style:family="paragraph" style:parent-style-name="Heading_20_1">
      <style:paragraph-properties fo:text-align="end" style:justify-single-word="false"/>
      <style:text-properties fo:color="#000000" style:font-name="Garamond" fo:font-size="18pt" fo:font-style="normal" fo:font-weight="bold" style:font-size-asian="18pt" style:font-style-asian="normal" style:font-weight-asian="bold" style:font-name-complex="Garamond"/>
    </style:style>
    <style:style style:name="T1" style:family="text">
      <style:text-properties fo:color="#000000" style:font-name="Times New Roman" style:text-underline-style="none" style:font-name-complex="Times New Roman" loext:opacity="100%"/>
    </style:style>
    <style:style style:name="T2" style:family="text">
      <style:text-properties fo:color="#000000" style:font-name="Times New Roman" style:text-underline-style="none" style:font-name-asian="Times New Roman" style:font-name-complex="Times New Roman" loext:opacity="100%"/>
    </style:style>
    <style:style style:name="T3" style:family="text">
      <style:text-properties fo:color="#000000" style:font-name="Times New Roman" fo:font-size="12pt" fo:letter-spacing="0.005cm" fo:font-weight="normal" style:font-size-asian="12pt" style:font-weight-asian="normal" style:font-size-complex="12pt" style:font-weight-complex="normal" loext:opacity="100%"/>
    </style:style>
    <style:style style:name="T4" style:family="text">
      <style:text-properties fo:color="#000000" style:font-name="Times New Roman" fo:font-size="12pt" fo:font-weight="normal" style:font-size-asian="12pt" style:font-weight-asian="normal" style:font-size-complex="12pt" style:font-weight-complex="normal" loext:opacity="100%"/>
    </style:style>
    <style:style style:name="T5" style:family="text">
      <style:text-properties fo:color="#000000" style:font-name="Verdana" style:text-underline-style="none" style:font-name-asian="Verdana" style:font-name-complex="Verdana" loext:opacity="100%"/>
    </style:style>
    <style:style style:name="T6" style:family="text">
      <style:text-properties style:font-name="Times New Roman" fo:letter-spacing="0.005cm" fo:font-weight="normal" style:font-size-asian="12pt" style:font-size-complex="12pt" style:font-weight-complex="normal"/>
    </style:style>
    <style:style style:name="T7" style:family="text">
      <style:text-properties style:font-name="Times New Roman" fo:font-weight="normal" style:font-size-asian="12pt" style:font-size-complex="12pt" style:font-weight-complex="normal"/>
    </style:style>
    <style:style style:name="T8" style:family="text">
      <style:text-properties fo:font-weight="normal" style:font-weight-asian="normal" style:font-weight-complex="normal"/>
    </style:style>
    <style:style style:name="T9" style:family="text">
      <style:text-properties fo:letter-spacing="0.005cm"/>
    </style:style>
  </office:automatic-styles>
  <office:body>
    <office:text text:use-soft-page-breaks="true">
      <office:forms form:automatic-focus="false" form:apply-design-mode="false"/>
      <text:sequence-decls>
        <text:sequence-decl text:display-outline-level="0" text:name="Illustration"/>
        <text:sequence-decl text:display-outline-level="0" text:name="Table"/>
        <text:sequence-decl text:display-outline-level="0" text:name="Text"/>
        <text:sequence-decl text:display-outline-level="0" text:name="Drawing"/>
        <text:sequence-decl text:display-outline-level="0" text:name="Figure"/>
      </text:sequence-decls>
      <text:h text:style-name="P17" text:outline-level="1"/>
      <text:p text:style-name="P2"/>
      <text:p text:style-name="Standard"/>
      <text:h text:style-name="P17" text:outline-level="1">Al Comune di Arese</text:h>
      <text:p text:style-name="P3"/>
      <text:p text:style-name="P4"/>
      <text:p text:style-name="P4"/>
      <text:p text:style-name="P5">
        Richiesta di accesso ai documenti amministrativi da parte dei Consiglieri comunali art. 43 - D. Lgs. n. 267/2000, 
        <text:s/>
        art. 19 - Statuto comunale, artt. 26, 27 e 28 - “Regolamento del Consiglio comunale e delle Commissioni”.
      </text:p>
      <text:p text:style-name="P6"/>
      <text:p text:style-name="P6">Il/La sottoscritto/a______________________________________________________</text:p>
      <text:p text:style-name="P6">In qualità di Consigliere comunale del Comune di Arese</text:p>
      <text:p text:style-name="P6">Nato/a a________________________________ il ____________________________</text:p>
      <text:p text:style-name="P6">Residente in________________________ via _______________________________</text:p>
      <text:p text:style-name="P6">Telefono/fax_________________________ documento n.______________________</text:p>
      <text:p text:style-name="P6"/>
      <text:h text:style-name="Heading_20_4" text:outline-level="4">CHIEDE DI</text:h>
      <text:p text:style-name="P6"/>
      <text:p text:style-name="P7">
        <text:span text:style-name="T5">□</text:span>
        <text:span text:style-name="T2"> </text:span>
        <text:span text:style-name="T1">prendere visione</text:span>
      </text:p>
      <text:p text:style-name="P7">
        <text:span text:style-name="T5">□</text:span>
        <text:span text:style-name="T1"> prendere in esame con rilascio di copia i sottoindicati documenti amministrativi:</text:span>
      </text:p>
      <text:p text:style-name="P6"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text:p>
      <text:p text:style-name="P6"/>
      <text:p text:style-name="P1">ed, inoltre, dichiara che la copia degli atti richiesti, sarà utilizzata esclusivamente per l’esercizio delle funzioni connesse alla carica ricoperta.</text:p>
      <text:p text:style-name="P8"/>
      <text:p text:style-name="P16"/>
      <text:p text:style-name="P9"/>
      <text:p text:style-name="P10"/>
      <text:p text:style-name="P10"/>
      <text:p text:style-name="P10">
        Arese, _____________
        <text:tab/>
        <text:tab/>
        <text:tab/>
        <text:tab/>
        Firma:____________________________
      </text:p>
      <text:p text:style-name="P10"/>
      <text:p text:style-name="P10"/>
      <text:p text:style-name="P10"/>
      <text:p text:style-name="P10"/>
      <text:p text:style-name="P10"/>
      <text:p text:style-name="P10"/>
      <text:p text:style-name="P10"/>
      <text:p text:style-name="P10"/>
      <text:p text:style-name="P10"/>
      <text:p text:style-name="P10"/>
      <text:p text:style-name="P12">
        <text:soft-page-break/>
        INFORMATIVA AI SENSI ART. 13 REGOLAMENTO UE 2016/679 (REGOLAMENTO GENERALE SULLA PROTEZIONE DEI DATI)
      </text:p>
      <text:p text:style-name="P11"/>
      <text:p text:style-name="P13">Il Comune di Arese, in qualità di Titolare del Trattamento, garantisce la corretta tutela dei dati personali trattati, nel rispetto dei principi stabiliti dal GDPR 679/2016 e dalla normativa nazionale vigente. </text:p>
      <text:p text:style-name="P13"/>
      <text:p text:style-name="P13">
        Il DPO (Data Protection Officer) nominato è: Dott.ssa Simona Persi reperibile al seguente indirizzo mail: 
        <text:bookmark text:name="OBJ_PREFIX_DWT674_ZmEmailObjectHandler"/>
        <text:bookmark text:name="OBJ_PREFIX_DWT8438_ZmEmailObjectHandler"/>
        <text:bookmark text:name="OBJ_PREFIX_DWT8430_ZmEmailObjectHandler"/>
        <text:bookmark text:name="OBJ_PREFIX_DWT1143_ZmEmailObjectHandler"/>
        <text:bookmark text:name="OBJ_PREFIX_DWT1139_ZmEmailObjectHandler"/>
        <text:span text:style-name="T9">rpd@comune.arese.mi.it</text:span>
         oppure al seguente numero 02.93527/202-224. 
      </text:p>
      <text:p text:style-name="P13"/>
      <text:p text:style-name="P15">
        <text:span text:style-name="T4">L’interessato potrà esercitare i Suoi diritti scrivendo direttamente al Titolare via posta (Arese, Via Roma, 2 – cap. 20044), a mezzo pec (</text:span>
        <text:bookmark text:name="OBJ_PREFIX_DWT675_ZmEmailObjectHandler"/>
        <text:bookmark text:name="OBJ_PREFIX_DWT8439_ZmEmailObjectHandler"/>
        <text:bookmark text:name="OBJ_PREFIX_DWT8431_ZmEmailObjectHandler"/>
        <text:bookmark text:name="OBJ_PREFIX_DWT1144_ZmEmailObjectHandler"/>
        <text:bookmark text:name="OBJ_PREFIX_DWT1140_ZmEmailObjectHandler"/>
        <text:a xlink:type="simple" xlink:href="mailto:protocollo@cert.comune.arese.mi.it" office:target-frame-name="_blank" xlink:show="new" text:style-name="Internet_20_link" text:visited-style-name="Visited_20_Internet_20_Link">
          <text:span text:style-name="T8">protocollo@cert.comune.arese.mi.it</text:span>
        </text:a>
        <text:span text:style-name="T3">) o tramite e-mail (</text:span>
        <text:bookmark text:name="OBJ_PREFIX_DWT676_ZmEmailObjectHandler"/>
        <text:bookmark text:name="OBJ_PREFIX_DWT8440_ZmEmailObjectHandler"/>
        <text:bookmark text:name="OBJ_PREFIX_DWT8432_ZmEmailObjectHandler"/>
        <text:bookmark text:name="OBJ_PREFIX_DWT1145_ZmEmailObjectHandler"/>
        <text:bookmark text:name="OBJ_PREFIX_DWT1141_ZmEmailObjectHandler"/>
        <text:span text:style-name="T3">protocollo@comune.arese.mi.it).</text:span>
      </text:p>
      <text:p text:style-name="P14">
        <text:span text:style-name="T7">L’informativa estesa è reperibile sul sito internet (</text:span>
        <text:bookmark text:name="OBJ_PREFIX_DWT1142_com_zimbra_url"/>
        <text:bookmark text:name="OBJ_PREFIX_DWT1146_com_zimbra_url"/>
        <text:bookmark text:name="OBJ_PREFIX_DWT8433_com_zimbra_url"/>
        <text:bookmark text:name="OBJ_PREFIX_DWT8441_com_zimbra_url"/>
        <text:bookmark text:name="OBJ_PREFIX_DWT677_com_zimbra_url"/>
        <text:a xlink:type="simple" xlink:href="https://www.comune.arese.mi.it/" office:target-frame-name="_blank" xlink:show="new" text:style-name="Internet_20_link" text:visited-style-name="Visited_20_Internet_20_Link">
          <text:span text:style-name="T6">https://www.comune.arese.mi.it</text:span>
        </text:a>
        <text:span text:style-name="T6">)</text:span>
        <text:span text:style-name="T7"> al seguente link </text:span>
        <text:bookmark text:name="OBJ_PREFIX_DWT8434_com_zimbra_url"/>
        <text:bookmark text:name="OBJ_PREFIX_DWT8442_com_zimbra_url"/>
        <text:bookmark text:name="OBJ_PREFIX_DWT678_com_zimbra_url"/>
        <text:a xlink:type="simple" xlink:href="https://www.comune.arese.mi.it/Articoli/Footer/Privacy/1400-6861%5EPrivacy-Informative.asp?ID=6861" office:target-frame-name="_blank" xlink:show="new" text:style-name="Internet_20_link" text:visited-style-name="Visited_20_Internet_20_Link">
          <text:span text:style-name="T7">https://www.comune.arese.mi.it/Articoli/Footer/Privacy/1400-6861%5EPrivacy-Informative.asp?ID=6861</text:span>
        </text:a>
        <text:span text:style-name="T7"> oppure presso il competente ufficio. </text:span>
      </text:p>
      <text:p text:style-name="P10"/>
      <text:p text:style-name="P10"/>
      <text:p text:style-name="P10"/>
    </office:text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ooo="http://openoffice.org/2004/office" xmlns:grddl="http://www.w3.org/2003/g/data-view#" xmlns:textooo="http://openoffice.org/2013/office" office:version="1.2">
  <office:meta>
    <dc:title>Al Comune di Arese</dc:title>
    <meta:initial-creator>S0701 - URP</meta:initial-creator>
    <meta:creation-date>2002-01-22T14:14:00</meta:creation-date>
    <dc:date>2022-03-07T17:21:34.31</dc:date>
    <meta:print-date>2020-02-20T12:07:00</meta:print-date>
    <meta:editing-cycles>13</meta:editing-cycles>
    <meta:editing-duration>PT23M40S</meta:editing-duration>
    <meta:generator>OpenOffice/4.1.0$Win32 OpenOffice.org_project/410m18$Build-9764</meta:generator>
    <meta:document-statistic meta:table-count="0" meta:image-count="0" meta:object-count="0" meta:page-count="2" meta:paragraph-count="18" meta:word-count="213" meta:character-count="2254"/>
  </office:meta>
</office:document-meta>
</file>

<file path=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xmlns:textooo="http://openoffice.org/2013/office" office:version="1.2">
  <office:settings>
    <config:config-item-set config:name="ooo:view-settings">
      <config:config-item config:name="ViewAreaTop" config:type="int">212</config:config-item>
      <config:config-item config:name="ViewAreaLeft" config:type="int">0</config:config-item>
      <config:config-item config:name="ViewAreaWidth" config:type="int">33657</config:config-item>
      <config:config-item config:name="ViewAreaHeight" config:type="int">14554</config:config-item>
      <config:config-item config:name="ShowRedlineChanges" config:type="boolean">true</config:config-item>
      <config:config-item config:name="InBrowseMode" config:type="boolean">false</config:config-item>
      <config:config-item-map-indexed config:name="Views">
        <config:config-item-map-entry>
          <config:config-item config:name="ViewId" config:type="string">view2</config:config-item>
          <config:config-item config:name="ViewLeft" config:type="int">8327</config:config-item>
          <config:config-item config:name="ViewTop" config:type="int">20821</config:config-item>
          <config:config-item config:name="VisibleLeft" config:type="int">0</config:config-item>
          <config:config-item config:name="VisibleTop" config:type="int">212</config:config-item>
          <config:config-item config:name="VisibleRight" config:type="int">33655</config:config-item>
          <config:config-item config:name="VisibleBottom" config:type="int">14764</config:config-item>
          <config:config-item config:name="ZoomType" config:type="short">0</config:config-item>
          <config:config-item config:name="ViewLayoutColumns" config:type="short">1</config:config-item>
          <config:config-item config:name="ViewLayoutBookMode" config:type="boolean">false</config:config-item>
          <config:config-item config:name="ZoomFactor" config:type="short">100</config:config-item>
          <config:config-item config:name="IsSelectedFrame" config:type="boolean">false</config:config-item>
        </config:config-item-map-entry>
      </config:config-item-map-indexed>
    </config:config-item-set>
    <config:config-item-set config:name="ooo:configuration-settings">
      <config:config-item config:name="CurrentDatabaseDataSource" config:type="string"/>
      <config:config-item config:name="ConsiderTextWrapOnObjPos" config:type="boolean">true</config:config-item>
      <config:config-item config:name="AddParaTableSpacing" config:type="boolean">true</config:config-item>
      <config:config-item config:name="PrintReversed" config:type="boolean">false</config:config-item>
      <config:config-item config:name="PrintRightPages" config:type="boolean">true</config:config-item>
      <config:config-item config:name="UseOldNumbering" config:type="boolean">false</config:config-item>
      <config:config-item config:name="PrintProspectRTL" config:type="boolean">false</config:config-item>
      <config:config-item config:name="PrintTables" config:type="boolean">true</config:config-item>
      <config:config-item config:name="CurrentDatabaseCommandType" config:type="int">0</config:config-item>
      <config:config-item config:name="DoNotJustifyLinesWithManualBreak" config:type="boolean">false</config:config-item>
      <config:config-item config:name="AlignTabStopPosition" config:type="boolean">true</config:config-item>
      <config:config-item config:name="PrinterSetup" config:type="base64Binary"/>
      <config:config-item config:name="CurrentDatabaseCommand" config:type="string"/>
      <config:config-item config:name="UseFormerTextWrapping" config:type="boolean">false</config:config-item>
      <config:config-item config:name="TableRowKeep" config:type="boolean">true</config:config-item>
      <config:config-item config:name="AddFrameOffsets" config:type="boolean">true</config:config-item>
      <config:config-item config:name="PrintEmptyPages" config:type="boolean">true</config:config-item>
      <config:config-item config:name="FieldAutoUpdate" config:type="boolean">true</config:config-item>
      <config:config-item config:name="OutlineLevelYieldsNumbering" config:type="boolean">false</config:config-item>
      <config:config-item config:name="PrintDrawings" config:type="boolean">true</config:config-item>
      <config:config-item config:name="PrintTextPlaceholder" config:type="boolean">false</config:config-item>
      <config:config-item config:name="LinkUpdateMode" config:type="short">1</config:config-item>
      <config:config-item config:name="PrintPaperFromSetup" config:type="boolean">false</config:config-item>
      <config:config-item config:name="PrintLeftPages" config:type="boolean">true</config:config-item>
      <config:config-item config:name="AddParaTableSpacingAtStart" config:type="boolean">true</config:config-item>
      <config:config-item config:name="DoNotResetParaAttrsForNumFont" config:type="boolean">false</config:config-item>
      <config:config-item config:name="AllowPrintJobCancel" config:type="boolean">true</config:config-item>
      <config:config-item config:name="IgnoreFirstLineIndentInNumbering" config:type="boolean">false</config:config-item>
      <config:config-item config:name="ChartAutoUpdate" config:type="boolean">true</config:config-item>
      <config:config-item config:name="TabAtLeftIndentForParagraphsInList" config:type="boolean">false</config:config-item>
      <config:config-item config:name="PrintHiddenText" config:type="boolean">false</config:config-item>
      <config:config-item config:name="LoadReadonly" config:type="boolean">false</config:config-item>
      <config:config-item config:name="SaveGlobalDocumentLinks" config:type="boolean">false</config:config-item>
      <config:config-item config:name="PrintAnnotationMode" config:type="short">0</config:config-item>
      <config:config-item config:name="ApplyUserData" config:type="boolean">true</config:config-item>
      <config:config-item config:name="UnxForceZeroExtLeading" config:type="boolean">false</config:config-item>
      <config:config-item config:name="PrintBlackFonts" config:type="boolean">false</config:config-item>
      <config:config-item config:name="RedlineProtectionKey" config:type="base64Binary"/>
      <config:config-item config:name="PrintProspect" config:type="boolean">false</config:config-item>
      <config:config-item config:name="ProtectForm" config:type="boolean">false</config:config-item>
      <config:config-item-map-indexed config:name="ForbiddenCharacters">
        <config:config-item-map-entry>
          <config:config-item config:name="Language" config:type="string">ja</config:config-item>
          <config:config-item config:name="Country" config:type="string">JP</config:config-item>
          <config:config-item config:name="Variant" config:type="string"/>
          <config:config-item config:name="BeginLine" config:type="string">!%),.:;?]}¢°’”‰′″℃、。々〉》」』】〕゛゜ゝゞ・ヽヾ！％），．：；？］｝｡｣､･ﾞﾟ￠</config:config-item>
          <config:config-item config:name="EndLine" config:type="string">$([\{£¥‘“〈《「『【〔＄（［｛｢￡￥</config:config-item>
        </config:config-item-map-entry>
      </config:config-item-map-indexed>
      <config:config-item config:name="UpdateFromTemplate" config:type="boolean">true</config:config-item>
      <config:config-item config:name="AddParaSpacingToTableCells" config:type="boolean">true</config:config-item>
      <config:config-item config:name="TabsRelativeToIndent" config:type="boolean">false</config:config-item>
      <config:config-item config:name="IgnoreTabsAndBlanksForLineCalculation" config:type="boolean">true</config:config-item>
      <config:config-item config:name="PrinterName" config:type="string"/>
      <config:config-item config:name="UseOldPrinterMetrics" config:type="boolean">false</config:config-item>
      <config:config-item config:name="IsKernAsianPunctuation" config:type="boolean">false</config:config-item>
      <config:config-item config:name="PrintPageBackground" config:type="boolean">true</config:config-item>
      <config:config-item config:name="ClipAsCharacterAnchoredWriterFlyFrames" config:type="boolean">false</config:config-item>
      <config:config-item config:name="IsLabelDocument" config:type="boolean">false</config:config-item>
      <config:config-item config:name="PrintGraphics" config:type="boolean">true</config:config-item>
      <config:config-item config:name="PrintSingleJobs" config:type="boolean">false</config:config-item>
      <config:config-item config:name="DoNotCaptureDrawObjsOnPage" config:type="boolean">false</config:config-item>
      <config:config-item config:name="PrinterIndependentLayout" config:type="string">high-resolution</config:config-item>
      <config:config-item config:name="UseFormerObjectPositioning" config:type="boolean">false</config:config-item>
      <config:config-item config:name="PrintFaxName" config:type="string"/>
      <config:config-item config:name="CharacterCompressionType" config:type="short">0</config:config-item>
      <config:config-item config:name="AddExternalLeading" config:type="boolean">true</config:config-item>
      <config:config-item config:name="MathBaselineAlignment" config:type="boolean">true</config:config-item>
      <config:config-item config:name="UseFormerLineSpacing" config:type="boolean">false</config:config-item>
      <config:config-item config:name="PrintControls" config:type="boolean">true</config:config-item>
      <config:config-item config:name="SaveVersionOnClose" config:type="boolean">false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rpt="http://openoffice.org/2005/report" xmlns:of="urn:oasis:names:tc:opendocument:xmlns:of:1.2" xmlns:xhtml="http://www.w3.org/1999/xhtml" xmlns:grddl="http://www.w3.org/2003/g/data-view#" xmlns:tableooo="http://openoffice.org/2009/table" xmlns:textooo="http://openoffice.org/2013/office" xmlns:loext="urn:org:documentfoundation:names:experimental:office:xmlns:loext:1.0">
  <office:font-face-decls>
    <style:font-face style:name="Monotype Sorts" svg:font-family="'Monotype Sorts', ZapfDingbats" style:font-pitch="variable" style:font-charset="x-symbol"/>
    <style:font-face style:name="Mangal1" svg:font-family="Mangal"/>
    <style:font-face style:name="OpenSymbol" svg:font-family="OpenSymbol, 'Arial Unicode MS'"/>
    <style:font-face style:name="arial" svg:font-family="arial, helvetica, sans-serif"/>
    <style:font-face style:name="Verdana" svg:font-family="Verdana" style:font-family-generic="swiss"/>
    <style:font-face style:name="Garamond" svg:font-family="Garamond" style:font-family-generic="roman" style:font-pitch="variable"/>
    <style:font-face style:name="Liberation Serif" svg:font-family="'Liberation Serif'" style:font-family-generic="roman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Liberation Sans" svg:font-family="'Liberation Sans'" style:font-family-generic="swiss" style:font-pitch="variable"/>
    <style:font-face style:name="Mangal" svg:font-family="Mangal" style:font-family-generic="system" style:font-pitch="variable"/>
    <style:font-face style:name="Microsoft YaHei" svg:font-family="'Microsoft YaHei'" style:font-family-generic="system" style:font-pitch="variable"/>
    <style:font-face style:name="NSimSun" svg:font-family="NSimSun" style:font-family-generic="system" style:font-pitch="variable"/>
  </office:font-face-decls>
  <office:styles>
    <style:default-style style:family="graphic">
      <style:graphic-properties svg:stroke-color="#3465a4" draw:fill-color="#729fcf" fo:wrap-option="no-wrap" draw:shadow-offset-x="0.3cm" draw:shadow-offset-y="0.3cm" draw:start-line-spacing-horizontal="0.283cm" draw:start-line-spacing-vertical="0.283cm" draw:end-line-spacing-horizontal="0.283cm" draw:end-line-spacing-vertical="0.283cm" style:flow-with-text="false"/>
      <style:paragraph-properties style:text-autospace="ideograph-alpha" style:line-break="strict" style:writing-mode="lr-tb" style:font-independent-line-spacing="false">
        <style:tab-stops/>
      </style:paragraph-properties>
      <style:text-properties style:use-window-font-color="true" fo:font-size="12pt" fo:language="it" fo:country="IT" style:letter-kerning="true" style:font-size-asian="10.5pt" style:language-asian="zh" style:country-asian="CN" style:font-size-complex="12pt" style:language-complex="hi" style:country-complex="IN"/>
    </style:default-style>
    <style:default-style style:family="paragraph">
      <style:paragraph-properties fo:hyphenation-ladder-count="no-limit" style:text-autospace="ideograph-alpha" style:punctuation-wrap="hanging" style:line-break="strict" style:tab-stop-distance="1.249cm" style:writing-mode="page"/>
      <style:text-properties style:use-window-font-color="true" style:font-name="Liberation Serif" fo:font-size="12pt" fo:language="it" fo:country="IT" style:font-name-asian="NSimSun" style:font-size-asian="10.5pt" style:language-asian="zh" style:country-asian="CN" style:font-name-complex="Mangal" style:font-size-complex="12pt" style:language-complex="hi" style:country-complex="IN" fo:hyphenate="false" fo:hyphenation-remain-char-count="2" fo:hyphenation-push-char-count="2"/>
    </style:default-style>
    <style:default-style style:family="table">
      <style:table-properties table:border-model="collapsing"/>
    </style:default-style>
    <style:default-style style:family="table-row">
      <style:table-row-properties fo:keep-together="auto"/>
    </style:default-style>
    <style:style style:name="Standard" style:family="paragraph" style:class="text">
      <style:paragraph-properties fo:text-align="start" style:justify-single-word="false" fo:orphans="2" fo:widows="2" fo:hyphenation-ladder-count="no-limit" style:writing-mode="lr-tb"/>
      <style:text-properties fo:color="#000080" style:font-name="Arial" fo:font-size="14pt" fo:language="it" fo:country="IT" style:text-underline-style="solid" style:text-underline-width="auto" style:text-underline-color="font-color" style:font-name-asian="Times New Roman" style:font-size-asian="14pt" style:language-asian="zh" style:country-asian="CN" style:font-name-complex="Times New Roman" style:font-size-complex="10pt" style:language-complex="ar" style:country-complex="SA" fo:hyphenate="false" fo:hyphenation-remain-char-count="2" fo:hyphenation-push-char-count="2"/>
    </style:style>
    <style:style style:name="Heading" style:family="paragraph" style:parent-style-name="Standard" style:next-style-name="Text_20_body" style:class="text">
      <style:paragraph-properties fo:margin-top="0.423cm" fo:margin-bottom="0.212cm" fo:keep-with-next="always"/>
      <style:text-properties style:font-name="Liberation Sans" fo:font-size="14pt" style:font-name-asian="Microsoft YaHei" style:font-size-asian="14pt" style:font-name-complex="Mangal" style:font-size-complex="14pt"/>
    </style:style>
    <style:style style:name="Text_20_body" style:display-name="Text body" style:family="paragraph" style:parent-style-name="Standard" style:class="text">
      <style:paragraph-properties fo:text-align="justify" style:justify-single-word="false"/>
      <style:text-properties style:font-name="Times New Roman" style:text-underline-style="none" fo:font-weight="bold" style:font-weight-asian="bold" style:font-name-complex="Times New Roman"/>
    </style:style>
    <style:style style:name="List" style:family="paragraph" style:parent-style-name="Text_20_body" style:class="list">
      <style:text-properties style:font-name-complex="Mangal1"/>
    </style:style>
    <style:style style:name="Caption" style:family="paragraph" style:parent-style-name="Standard" style:class="extra">
      <style:paragraph-properties fo:margin-top="0.212cm" fo:margin-bottom="0.212cm" text:number-lines="false" text:line-number="0"/>
      <style:text-properties fo:font-size="12pt" fo:font-style="italic" style:font-size-asian="12pt" style:font-style-asian="italic" style:font-name-complex="Mangal1" style:font-size-complex="12pt" style:font-style-complex="italic"/>
    </style:style>
    <style:style style:name="Index" style:family="paragraph" style:parent-style-name="Standard" style:class="index">
      <style:paragraph-properties text:number-lines="false" text:line-number="0"/>
      <style:text-properties style:font-name-complex="Mangal1"/>
    </style:style>
    <style:style style:name="Heading_20_1" style:display-name="Heading 1" style:family="paragraph" style:parent-style-name="Standard" style:next-style-name="Standard" style:default-outline-level="1" style:class="text">
      <style:paragraph-properties fo:text-align="justify" style:justify-single-word="false" fo:keep-with-next="always"/>
      <style:text-properties style:font-name="Times New Roman" fo:font-style="italic" style:text-underline-style="none" style:font-style-asian="italic" style:font-name-complex="Times New Roman"/>
    </style:style>
    <style:style style:name="Heading_20_2" style:display-name="Heading 2" style:family="paragraph" style:parent-style-name="Standard" style:next-style-name="Standard" style:default-outline-level="2" style:class="text">
      <style:paragraph-properties fo:text-align="justify" style:justify-single-word="false" fo:keep-with-next="always"/>
      <style:text-properties style:font-name="Times New Roman" style:text-underline-style="none" fo:font-weight="bold" style:font-weight-asian="bold" style:font-name-complex="Times New Roman"/>
    </style:style>
    <style:style style:name="Heading_20_3" style:display-name="Heading 3" style:family="paragraph" style:parent-style-name="Standard" style:next-style-name="Standard" style:default-outline-level="3" style:class="text">
      <style:paragraph-properties fo:keep-with-next="always"/>
      <style:text-properties style:font-name="Times New Roman" fo:font-style="italic" style:text-underline-style="none" style:font-style-asian="italic" style:font-name-complex="Times New Roman"/>
    </style:style>
    <style:style style:name="Heading_20_4" style:display-name="Heading 4" style:family="paragraph" style:parent-style-name="Standard" style:next-style-name="Standard" style:default-outline-level="4" style:class="text">
      <style:paragraph-properties fo:text-align="center" style:justify-single-word="false" fo:keep-with-next="always"/>
      <style:text-properties style:use-window-font-color="true" style:font-name="Times New Roman" style:text-underline-style="none" fo:font-weight="bold" style:font-weight-asian="bold" style:font-name-complex="Times New Roman"/>
    </style:style>
    <style:style style:name="Header_20_and_20_Footer" style:display-name="Header and Footer" style:family="paragraph" style:parent-style-name="Standard" style:class="extra">
      <style:paragraph-properties text:number-lines="false" text:line-number="0">
        <style:tab-stops>
          <style:tab-stop style:position="8.5cm" style:type="center"/>
          <style:tab-stop style:position="17cm" style:type="right"/>
        </style:tab-stops>
      </style:paragraph-properties>
    </style:style>
    <style:style style:name="Header" style:family="paragraph" style:parent-style-name="Standard" style:class="extra">
      <style:paragraph-properties>
        <style:tab-stops>
          <style:tab-stop style:position="8.5cm" style:type="center"/>
          <style:tab-stop style:position="17cm" style:type="right"/>
        </style:tab-stops>
      </style:paragraph-properties>
    </style:style>
    <style:style style:name="Corpo_20_del_20_testo_20_2" style:display-name="Corpo del testo 2" style:family="paragraph" style:parent-style-name="Standard">
      <style:paragraph-properties fo:text-align="justify" style:justify-single-word="false"/>
      <style:text-properties style:font-name="Times New Roman" fo:font-size="12pt" style:text-underline-style="none" style:font-size-asian="12pt" style:font-name-complex="Times New Roman"/>
    </style:style>
    <style:style style:name="Corpo_20_del_20_testo_20_3" style:display-name="Corpo del testo 3" style:family="paragraph" style:parent-style-name="Standard">
      <style:paragraph-properties fo:line-height="150%" fo:text-align="justify" style:justify-single-word="false"/>
      <style:text-properties style:font-name="Garamond" style:text-underline-style="none" style:font-name-complex="Garamond"/>
    </style:style>
    <style:style style:name="Footer" style:family="paragraph" style:parent-style-name="Standard" style:class="extra">
      <style:paragraph-properties>
        <style:tab-stops>
          <style:tab-stop style:position="8.5cm" style:type="center"/>
          <style:tab-stop style:position="17cm" style:type="right"/>
        </style:tab-stops>
      </style:paragraph-properties>
    </style:style>
    <style:style style:name="WW8Num1z0" style:family="text">
      <style:text-properties style:font-name="Monotype Sorts" style:font-name-complex="Monotype Sorts"/>
    </style:style>
    <style:style style:name="WW8Num1z1" style:family="text"/>
    <style:style style:name="WW8Num1z2" style:family="text"/>
    <style:style style:name="WW8Num1z3" style:family="text"/>
    <style:style style:name="WW8Num1z4" style:family="text"/>
    <style:style style:name="WW8Num1z5" style:family="text"/>
    <style:style style:name="WW8Num1z6" style:family="text"/>
    <style:style style:name="WW8Num1z7" style:family="text"/>
    <style:style style:name="WW8Num1z8" style:family="text"/>
    <style:style style:name="Absatz-Standardschriftart" style:family="text"/>
    <style:style style:name="WW-Absatz-Standardschriftart" style:family="text"/>
    <style:style style:name="WW-Absatz-Standardschriftart1" style:family="text"/>
    <style:style style:name="WW-Absatz-Standardschriftart11" style:family="text"/>
    <style:style style:name="WW-Absatz-Standardschriftart111" style:family="text"/>
    <style:style style:name="WW8Num2z0" style:family="text">
      <style:text-properties style:font-name="Monotype Sorts" style:font-name-complex="Monotype Sorts"/>
    </style:style>
    <style:style style:name="WW8Num3z0" style:family="text">
      <style:text-properties style:font-name="Monotype Sorts" style:font-name-complex="Monotype Sorts"/>
    </style:style>
    <style:style style:name="Carattere_20_predefinito_20_paragrafo" style:display-name="Carattere predefinito paragrafo" style:family="text"/>
    <style:style style:name="Bullet_20_Symbols" style:display-name="Bullet Symbols" style:family="text">
      <style:text-properties style:font-name="OpenSymbol" style:font-name-asian="OpenSymbol" style:font-name-complex="OpenSymbol"/>
    </style:style>
    <style:style style:name="Internet_20_link" style:display-name="Internet link" style:family="text">
      <style:text-properties fo:color="#000080" fo:language="zxx" fo:country="none" style:text-underline-style="solid" style:text-underline-width="auto" style:text-underline-color="font-color" style:language-asian="zxx" style:country-asian="none" style:language-complex="zxx" style:country-complex="none"/>
    </style:style>
    <style:style style:name="Visited_20_Internet_20_Link" style:display-name="Visited Internet Link" style:family="text">
      <style:text-properties fo:color="#800000" fo:language="zxx" fo:country="none" style:text-underline-style="solid" style:text-underline-width="auto" style:text-underline-color="font-color" style:language-asian="zxx" style:country-asian="none" style:language-complex="zxx" style:country-complex="none"/>
    </style:style>
    <text:outline-style style:name="Outline">
      <text:outline-level-style text:level="1" text:style-name="WW8Num1z0" style:num-format="">
        <style:list-level-properties text:list-level-position-and-space-mode="label-alignment">
          <style:list-level-label-alignment text:label-followed-by="nothing" fo:text-indent="-0.762cm" fo:margin-left="0.762cm"/>
        </style:list-level-properties>
      </text:outline-level-style>
      <text:outline-level-style text:level="2" text:style-name="WW8Num1z1" style:num-format="">
        <style:list-level-properties text:list-level-position-and-space-mode="label-alignment">
          <style:list-level-label-alignment text:label-followed-by="nothing" fo:text-indent="-1.016cm" fo:margin-left="1.016cm"/>
        </style:list-level-properties>
      </text:outline-level-style>
      <text:outline-level-style text:level="3" text:style-name="WW8Num1z2" style:num-format="">
        <style:list-level-properties text:list-level-position-and-space-mode="label-alignment">
          <style:list-level-label-alignment text:label-followed-by="nothing" fo:text-indent="-1.27cm" fo:margin-left="1.27cm"/>
        </style:list-level-properties>
      </text:outline-level-style>
      <text:outline-level-style text:level="4" text:style-name="WW8Num1z3" style:num-format="">
        <style:list-level-properties text:list-level-position-and-space-mode="label-alignment">
          <style:list-level-label-alignment text:label-followed-by="nothing" fo:text-indent="-1.524cm" fo:margin-left="1.524cm"/>
        </style:list-level-properties>
      </text:outline-level-style>
      <text:outline-level-style text:level="5" style:num-format="">
        <style:list-level-properties text:list-level-position-and-space-mode="label-alignment">
          <style:list-level-label-alignment text:label-followed-by="listtab"/>
        </style:list-level-properties>
      </text:outline-level-style>
      <text:outline-level-style text:level="6" style:num-format="">
        <style:list-level-properties text:list-level-position-and-space-mode="label-alignment">
          <style:list-level-label-alignment text:label-followed-by="listtab"/>
        </style:list-level-properties>
      </text:outline-level-style>
      <text:outline-level-style text:level="7" style:num-format="">
        <style:list-level-properties text:list-level-position-and-space-mode="label-alignment">
          <style:list-level-label-alignment text:label-followed-by="listtab"/>
        </style:list-level-properties>
      </text:outline-level-style>
      <text:outline-level-style text:level="8" style:num-format="">
        <style:list-level-properties text:list-level-position-and-space-mode="label-alignment">
          <style:list-level-label-alignment text:label-followed-by="listtab"/>
        </style:list-level-properties>
      </text:outline-level-style>
      <text:outline-level-style text:level="9" style:num-format="">
        <style:list-level-properties text:list-level-position-and-space-mode="label-alignment">
          <style:list-level-label-alignment text:label-followed-by="listtab"/>
        </style:list-level-properties>
      </text:outline-level-style>
      <text:outline-level-style text:level="10" style:num-format="">
        <style:list-level-properties text:list-level-position-and-space-mode="label-alignment">
          <style:list-level-label-alignment text:label-followed-by="listtab"/>
        </style:list-level-properties>
      </text:outline-level-style>
    </text:outline-style>
    <text:list-style style:name="WW8Num1">
      <text:list-level-style-number text:level="1" text:style-name="WW8Num1z0" style:num-format="">
        <style:list-level-properties text:list-level-position-and-space-mode="label-alignment">
          <style:list-level-label-alignment text:label-followed-by="nothing" fo:text-indent="-0.762cm" fo:margin-left="0.762cm"/>
        </style:list-level-properties>
      </text:list-level-style-number>
      <text:list-level-style-number text:level="2" text:style-name="WW8Num1z1" style:num-format="">
        <style:list-level-properties text:list-level-position-and-space-mode="label-alignment">
          <style:list-level-label-alignment text:label-followed-by="nothing" fo:text-indent="-1.016cm" fo:margin-left="1.016cm"/>
        </style:list-level-properties>
      </text:list-level-style-number>
      <text:list-level-style-number text:level="3" text:style-name="WW8Num1z2" style:num-format="">
        <style:list-level-properties text:list-level-position-and-space-mode="label-alignment">
          <style:list-level-label-alignment text:label-followed-by="nothing" fo:text-indent="-1.27cm" fo:margin-left="1.27cm"/>
        </style:list-level-properties>
      </text:list-level-style-number>
      <text:list-level-style-number text:level="4" text:style-name="WW8Num1z3" style:num-format="">
        <style:list-level-properties text:list-level-position-and-space-mode="label-alignment">
          <style:list-level-label-alignment text:label-followed-by="nothing" fo:text-indent="-1.524cm" fo:margin-left="1.524cm"/>
        </style:list-level-properties>
      </text:list-level-style-number>
      <text:list-level-style-number text:level="5" text:style-name="WW8Num1z4" style:num-format="">
        <style:list-level-properties text:list-level-position-and-space-mode="label-alignment">
          <style:list-level-label-alignment text:label-followed-by="nothing" fo:text-indent="-1.778cm" fo:margin-left="1.778cm"/>
        </style:list-level-properties>
      </text:list-level-style-number>
      <text:list-level-style-number text:level="6" text:style-name="WW8Num1z5" style:num-format="">
        <style:list-level-properties text:list-level-position-and-space-mode="label-alignment">
          <style:list-level-label-alignment text:label-followed-by="nothing" fo:text-indent="-2.032cm" fo:margin-left="2.032cm"/>
        </style:list-level-properties>
      </text:list-level-style-number>
      <text:list-level-style-number text:level="7" text:style-name="WW8Num1z6" style:num-format="">
        <style:list-level-properties text:list-level-position-and-space-mode="label-alignment">
          <style:list-level-label-alignment text:label-followed-by="nothing" fo:text-indent="-2.286cm" fo:margin-left="2.286cm"/>
        </style:list-level-properties>
      </text:list-level-style-number>
      <text:list-level-style-number text:level="8" text:style-name="WW8Num1z7" style:num-format="">
        <style:list-level-properties text:list-level-position-and-space-mode="label-alignment">
          <style:list-level-label-alignment text:label-followed-by="nothing" fo:text-indent="-2.54cm" fo:margin-left="2.54cm"/>
        </style:list-level-properties>
      </text:list-level-style-number>
      <text:list-level-style-number text:level="9" text:style-name="WW8Num1z8" style:num-format="">
        <style:list-level-properties text:list-level-position-and-space-mode="label-alignment">
          <style:list-level-label-alignment text:label-followed-by="nothing" fo:text-indent="-2.794cm" fo:margin-left="2.794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notes-configuration text:note-class="footnote" style:num-format="1" text:start-value="0" text:footnotes-position="page" text:start-numbering-at="document"/>
    <text:notes-configuration text:note-class="endnote" style:num-format="i" text:start-value="0"/>
    <text:linenumbering-configuration text:number-lines="false" text:offset="0.499cm" style:num-format="1" text:number-position="left" text:increment="5"/>
    <style:default-page-layout>
      <style:page-layout-properties style:writing-mode="lr-tb" style:layout-grid-standard-mode="true"/>
    </style:default-page-layout>
  </office:styles>
  <office:automatic-styles>
    <style:page-layout style:name="Mpm1">
      <style:page-layout-properties fo:page-width="21.001cm" fo:page-height="29.7cm" style:num-format="1" style:print-orientation="portrait" fo:margin-top="1.501cm" fo:margin-bottom="1.431cm" fo:margin-left="2cm" fo:margin-right="2cm" style:writing-mode="lr-tb" style:layout-grid-color="#c0c0c0" style:layout-grid-lines="25" style:layout-grid-base-height="1.058cm" style:layout-grid-ruby-height="0cm" style:layout-grid-mode="none" style:layout-grid-ruby-below="false" style:layout-grid-print="false" style:layout-grid-display="false" style:layout-grid-base-width="0.706cm" style:layout-grid-snap-to-characters="true" loext:margin-gutter="0cm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/>
      <style:footer-style/>
    </style:page-layout>
  </office:automatic-styles>
  <office:master-styles>
    <style:master-page style:name="Standard" style:page-layout-name="Mpm1"/>
  </office:master-styles>
</office:document-styles>
</file>